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57"/>
    <p:restoredTop sz="94678"/>
  </p:normalViewPr>
  <p:slideViewPr>
    <p:cSldViewPr snapToGrid="0" snapToObjects="1">
      <p:cViewPr>
        <p:scale>
          <a:sx n="120" d="100"/>
          <a:sy n="120" d="100"/>
        </p:scale>
        <p:origin x="24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7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76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03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5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887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643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4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9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857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07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B5827-4D10-0449-B1A2-47E446CB7EAD}" type="datetimeFigureOut">
              <a:rPr lang="en-US" smtClean="0"/>
              <a:t>1/23/22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6FF5A-9FB6-E047-98AB-D2659EE05F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365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463FF-00AD-D84F-BC25-F4E4D4813E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4C2145-CF31-8C4F-AF72-505219BDF8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60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4359C29E-F722-564F-BD7C-0B3BE6F7FF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27"/>
          <a:stretch/>
        </p:blipFill>
        <p:spPr>
          <a:xfrm>
            <a:off x="650929" y="525969"/>
            <a:ext cx="6816415" cy="674351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1E6ACD5-88D9-5541-9126-7E990F27EFAD}"/>
              </a:ext>
            </a:extLst>
          </p:cNvPr>
          <p:cNvCxnSpPr>
            <a:cxnSpLocks/>
          </p:cNvCxnSpPr>
          <p:nvPr/>
        </p:nvCxnSpPr>
        <p:spPr>
          <a:xfrm>
            <a:off x="5850250" y="435935"/>
            <a:ext cx="0" cy="712381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68E847-B73D-984E-8AAB-C513EE7F9619}"/>
              </a:ext>
            </a:extLst>
          </p:cNvPr>
          <p:cNvCxnSpPr>
            <a:cxnSpLocks/>
          </p:cNvCxnSpPr>
          <p:nvPr/>
        </p:nvCxnSpPr>
        <p:spPr>
          <a:xfrm>
            <a:off x="3727284" y="435935"/>
            <a:ext cx="0" cy="712381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F22DB52-5A45-ED41-97C1-6CE8875FA8EB}"/>
              </a:ext>
            </a:extLst>
          </p:cNvPr>
          <p:cNvSpPr txBox="1"/>
          <p:nvPr/>
        </p:nvSpPr>
        <p:spPr>
          <a:xfrm>
            <a:off x="2668738" y="7375083"/>
            <a:ext cx="53572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Helvetica" pitchFamily="2" charset="0"/>
              </a:rPr>
              <a:t>IGO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FBF179-A26D-2646-B5F1-9A7AD9C1F6D1}"/>
              </a:ext>
            </a:extLst>
          </p:cNvPr>
          <p:cNvSpPr txBox="1"/>
          <p:nvPr/>
        </p:nvSpPr>
        <p:spPr>
          <a:xfrm>
            <a:off x="4507906" y="737508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500">
                <a:latin typeface="Helvetica" pitchFamily="2" charset="0"/>
              </a:defRPr>
            </a:lvl1pPr>
          </a:lstStyle>
          <a:p>
            <a:r>
              <a:rPr lang="en-US" dirty="0"/>
              <a:t>NGO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850B1F-7108-E149-9E92-EB601095C2D5}"/>
              </a:ext>
            </a:extLst>
          </p:cNvPr>
          <p:cNvSpPr txBox="1"/>
          <p:nvPr/>
        </p:nvSpPr>
        <p:spPr>
          <a:xfrm>
            <a:off x="6300938" y="737899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500">
                <a:latin typeface="Helvetica" pitchFamily="2" charset="0"/>
              </a:defRPr>
            </a:lvl1pPr>
          </a:lstStyle>
          <a:p>
            <a:r>
              <a:rPr lang="en-US" dirty="0"/>
              <a:t>Industry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7EB831-7D71-7B47-8873-E4D2E3D10397}"/>
              </a:ext>
            </a:extLst>
          </p:cNvPr>
          <p:cNvCxnSpPr>
            <a:cxnSpLocks/>
          </p:cNvCxnSpPr>
          <p:nvPr/>
        </p:nvCxnSpPr>
        <p:spPr>
          <a:xfrm>
            <a:off x="777945" y="2107170"/>
            <a:ext cx="6689399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AC8CC2-1306-534E-B74A-F7856B4A5AA8}"/>
              </a:ext>
            </a:extLst>
          </p:cNvPr>
          <p:cNvCxnSpPr>
            <a:cxnSpLocks/>
          </p:cNvCxnSpPr>
          <p:nvPr/>
        </p:nvCxnSpPr>
        <p:spPr>
          <a:xfrm>
            <a:off x="777945" y="3700912"/>
            <a:ext cx="6689399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9B00F77-255D-9D47-A5D1-981D6C45BFC1}"/>
              </a:ext>
            </a:extLst>
          </p:cNvPr>
          <p:cNvSpPr txBox="1"/>
          <p:nvPr/>
        </p:nvSpPr>
        <p:spPr>
          <a:xfrm rot="16200000">
            <a:off x="247613" y="4336201"/>
            <a:ext cx="8066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Helvetica" pitchFamily="2" charset="0"/>
              </a:rPr>
              <a:t>Neutral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015464-0786-8641-A99B-00D29411698D}"/>
              </a:ext>
            </a:extLst>
          </p:cNvPr>
          <p:cNvSpPr txBox="1"/>
          <p:nvPr/>
        </p:nvSpPr>
        <p:spPr>
          <a:xfrm rot="16200000">
            <a:off x="143316" y="2742459"/>
            <a:ext cx="94609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Helvetica" pitchFamily="2" charset="0"/>
              </a:rPr>
              <a:t>Negative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E0549A-0EC1-944C-AEBE-58C7BAF56C0E}"/>
              </a:ext>
            </a:extLst>
          </p:cNvPr>
          <p:cNvSpPr txBox="1"/>
          <p:nvPr/>
        </p:nvSpPr>
        <p:spPr>
          <a:xfrm rot="16200000">
            <a:off x="186597" y="1122267"/>
            <a:ext cx="8595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latin typeface="Helvetica" pitchFamily="2" charset="0"/>
              </a:rPr>
              <a:t>Positive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EFB913-C894-554E-BD89-435EB63DC141}"/>
              </a:ext>
            </a:extLst>
          </p:cNvPr>
          <p:cNvSpPr txBox="1"/>
          <p:nvPr/>
        </p:nvSpPr>
        <p:spPr>
          <a:xfrm rot="16200000">
            <a:off x="-309052" y="2765541"/>
            <a:ext cx="12506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500">
                <a:latin typeface="Helvetica" pitchFamily="2" charset="0"/>
              </a:defRPr>
            </a:lvl1pPr>
          </a:lstStyle>
          <a:p>
            <a:r>
              <a:rPr lang="en-US" sz="1200" dirty="0"/>
              <a:t>Sentiment-topic</a:t>
            </a:r>
          </a:p>
        </p:txBody>
      </p:sp>
    </p:spTree>
    <p:extLst>
      <p:ext uri="{BB962C8B-B14F-4D97-AF65-F5344CB8AC3E}">
        <p14:creationId xmlns:p14="http://schemas.microsoft.com/office/powerpoint/2010/main" val="2389523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39483F-84FE-C845-AF01-AD9722D027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0112" y="218268"/>
            <a:ext cx="2880000" cy="28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9400CD-1330-4D48-98F0-876B80535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112" y="218268"/>
            <a:ext cx="2880000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9CFB4F-E92C-974F-82E2-5DE844AE6A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60112" y="3098268"/>
            <a:ext cx="2880000" cy="288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70DFEF-91A1-5B48-B59E-E6193BA001BE}"/>
              </a:ext>
            </a:extLst>
          </p:cNvPr>
          <p:cNvSpPr txBox="1"/>
          <p:nvPr/>
        </p:nvSpPr>
        <p:spPr>
          <a:xfrm>
            <a:off x="905311" y="2821924"/>
            <a:ext cx="3209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>
                <a:latin typeface="Helvetica" pitchFamily="2" charset="0"/>
              </a:defRPr>
            </a:lvl1pPr>
          </a:lstStyle>
          <a:p>
            <a:r>
              <a:rPr lang="en-US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1CD2F4-4682-BD47-92EE-5455F6FC292D}"/>
              </a:ext>
            </a:extLst>
          </p:cNvPr>
          <p:cNvSpPr txBox="1"/>
          <p:nvPr/>
        </p:nvSpPr>
        <p:spPr>
          <a:xfrm>
            <a:off x="3738968" y="2821924"/>
            <a:ext cx="3209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200">
                <a:latin typeface="Helvetica" pitchFamily="2" charset="0"/>
              </a:defRPr>
            </a:lvl1pPr>
          </a:lstStyle>
          <a:p>
            <a:r>
              <a:rPr lang="en-US" dirty="0"/>
              <a:t>b)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9392F6-58F1-2F47-9F9E-89DDF0DA65EE}"/>
              </a:ext>
            </a:extLst>
          </p:cNvPr>
          <p:cNvSpPr txBox="1"/>
          <p:nvPr/>
        </p:nvSpPr>
        <p:spPr>
          <a:xfrm>
            <a:off x="2718202" y="5732265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663072-E518-1043-827C-D8C4787D3DCA}"/>
              </a:ext>
            </a:extLst>
          </p:cNvPr>
          <p:cNvSpPr txBox="1"/>
          <p:nvPr/>
        </p:nvSpPr>
        <p:spPr>
          <a:xfrm>
            <a:off x="187847" y="347133"/>
            <a:ext cx="2856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(-)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43C075-338F-F640-897A-C2B7656AD0B1}"/>
              </a:ext>
            </a:extLst>
          </p:cNvPr>
          <p:cNvSpPr txBox="1"/>
          <p:nvPr/>
        </p:nvSpPr>
        <p:spPr>
          <a:xfrm>
            <a:off x="111645" y="699909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80EBB6-5A0B-EF4F-BB55-E5E73E1647EB}"/>
              </a:ext>
            </a:extLst>
          </p:cNvPr>
          <p:cNvSpPr txBox="1"/>
          <p:nvPr/>
        </p:nvSpPr>
        <p:spPr>
          <a:xfrm>
            <a:off x="176627" y="1052685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E07D18-2723-0743-ABDE-90BB20C851FC}"/>
              </a:ext>
            </a:extLst>
          </p:cNvPr>
          <p:cNvSpPr txBox="1"/>
          <p:nvPr/>
        </p:nvSpPr>
        <p:spPr>
          <a:xfrm>
            <a:off x="213248" y="1405461"/>
            <a:ext cx="2776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(-)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5C0268-5709-9446-9AD0-E350BBAC6DF3}"/>
              </a:ext>
            </a:extLst>
          </p:cNvPr>
          <p:cNvSpPr txBox="1"/>
          <p:nvPr/>
        </p:nvSpPr>
        <p:spPr>
          <a:xfrm>
            <a:off x="29340" y="1754919"/>
            <a:ext cx="2776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(-)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3DD79A-DE73-E84D-9FC7-278B7FC7EBAF}"/>
              </a:ext>
            </a:extLst>
          </p:cNvPr>
          <p:cNvSpPr txBox="1"/>
          <p:nvPr/>
        </p:nvSpPr>
        <p:spPr>
          <a:xfrm>
            <a:off x="8467" y="2111013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D1B1CF-765F-4347-9D47-D030EC6D28A7}"/>
              </a:ext>
            </a:extLst>
          </p:cNvPr>
          <p:cNvSpPr txBox="1"/>
          <p:nvPr/>
        </p:nvSpPr>
        <p:spPr>
          <a:xfrm>
            <a:off x="120112" y="2455322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0448F8-354C-C94F-B616-2EDE5873F561}"/>
              </a:ext>
            </a:extLst>
          </p:cNvPr>
          <p:cNvSpPr txBox="1"/>
          <p:nvPr/>
        </p:nvSpPr>
        <p:spPr>
          <a:xfrm>
            <a:off x="3064976" y="611027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6902E9-A7AB-F843-BA91-8D91A03F3CF4}"/>
              </a:ext>
            </a:extLst>
          </p:cNvPr>
          <p:cNvSpPr txBox="1"/>
          <p:nvPr/>
        </p:nvSpPr>
        <p:spPr>
          <a:xfrm>
            <a:off x="3302584" y="1496249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(+)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FBE5E8-DD9C-EE44-BE45-CACC91E89951}"/>
              </a:ext>
            </a:extLst>
          </p:cNvPr>
          <p:cNvSpPr txBox="1"/>
          <p:nvPr/>
        </p:nvSpPr>
        <p:spPr>
          <a:xfrm>
            <a:off x="3165992" y="2189536"/>
            <a:ext cx="2776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+mj-lt"/>
              </a:rPr>
              <a:t>(-)</a:t>
            </a:r>
          </a:p>
        </p:txBody>
      </p:sp>
    </p:spTree>
    <p:extLst>
      <p:ext uri="{BB962C8B-B14F-4D97-AF65-F5344CB8AC3E}">
        <p14:creationId xmlns:p14="http://schemas.microsoft.com/office/powerpoint/2010/main" val="212460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1C8EFA-5579-2949-9ABD-F544F0C75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1" r="1"/>
          <a:stretch/>
        </p:blipFill>
        <p:spPr>
          <a:xfrm>
            <a:off x="457200" y="1752600"/>
            <a:ext cx="617219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1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20687</TotalTime>
  <Words>23</Words>
  <Application>Microsoft Macintosh PowerPoint</Application>
  <PresentationFormat>A4 Paper (210x297 mm)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R. Debnath</dc:creator>
  <cp:lastModifiedBy>R. Debnath</cp:lastModifiedBy>
  <cp:revision>6</cp:revision>
  <dcterms:created xsi:type="dcterms:W3CDTF">2022-01-14T21:11:02Z</dcterms:created>
  <dcterms:modified xsi:type="dcterms:W3CDTF">2022-02-05T09:15:27Z</dcterms:modified>
</cp:coreProperties>
</file>

<file path=docProps/thumbnail.jpeg>
</file>